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11"/>
  </p:notesMasterIdLst>
  <p:sldIdLst>
    <p:sldId id="256" r:id="rId2"/>
    <p:sldId id="265" r:id="rId3"/>
    <p:sldId id="257" r:id="rId4"/>
    <p:sldId id="264" r:id="rId5"/>
    <p:sldId id="266" r:id="rId6"/>
    <p:sldId id="267" r:id="rId7"/>
    <p:sldId id="260" r:id="rId8"/>
    <p:sldId id="25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9CED-B252-124E-9270-5F9CD90D50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D1DA7-CF3F-9E4C-9393-9D6AFEAC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36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61928"/>
            <a:ext cx="10407650" cy="156686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End of Recess Procedures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875" y="1985964"/>
            <a:ext cx="10402095" cy="18002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to do when the recess bell rings, or the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whistle blows And recess is over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3" y="3601421"/>
            <a:ext cx="4135438" cy="29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352" y="300038"/>
            <a:ext cx="9429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When the bell rings, or the whistle blows, stop what you are doing and line up right away with your class.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8868" b="28509"/>
          <a:stretch/>
        </p:blipFill>
        <p:spPr>
          <a:xfrm>
            <a:off x="2771774" y="2410480"/>
            <a:ext cx="7972425" cy="43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42" y="442537"/>
            <a:ext cx="10907252" cy="208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Look around for balls or playground               equipment that needs to be put away.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013499"/>
            <a:ext cx="6713538" cy="46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613" y="1401515"/>
            <a:ext cx="3371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Return balls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jump ropes and hula hoops to the ball cart.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42900"/>
            <a:ext cx="5474767" cy="60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1" y="514349"/>
            <a:ext cx="1000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While you wait for others, stay in line and keep your hands to yourself.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>
          <a:xfrm>
            <a:off x="1100139" y="2078536"/>
            <a:ext cx="4186238" cy="4273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7" y="1837788"/>
            <a:ext cx="5386384" cy="45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613" y="2643187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And Don’t Forget</a:t>
            </a:r>
            <a:r>
              <a:rPr lang="mr-IN" sz="5400" dirty="0" smtClean="0"/>
              <a:t>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6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800101"/>
            <a:ext cx="5354639" cy="5429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Never hang or jump on the basketball hoops because the basketball hoops could break and fall on you. Stay off of the hoops even when your in line.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375922"/>
            <a:ext cx="4979988" cy="60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24" y="295405"/>
            <a:ext cx="10363826" cy="1776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In the winter</a:t>
            </a:r>
            <a:r>
              <a:rPr lang="mr-IN" sz="4800" dirty="0" smtClean="0"/>
              <a:t>…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Snow Stays on the Ground!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6" y="2071688"/>
            <a:ext cx="5062538" cy="379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" y="2071688"/>
            <a:ext cx="4991100" cy="37433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71425" y="5868592"/>
            <a:ext cx="1781802" cy="105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YES!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69453" y="5868592"/>
            <a:ext cx="1781802" cy="105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NO!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2662519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54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19531</TotalTime>
  <Words>139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Mangal</vt:lpstr>
      <vt:lpstr>Wingdings 3</vt:lpstr>
      <vt:lpstr>Ion</vt:lpstr>
      <vt:lpstr>End of Recess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Recess procedures</dc:title>
  <dc:creator>Lorraine Ware</dc:creator>
  <cp:lastModifiedBy>Julie Bungard</cp:lastModifiedBy>
  <cp:revision>17</cp:revision>
  <dcterms:created xsi:type="dcterms:W3CDTF">2018-01-26T17:01:49Z</dcterms:created>
  <dcterms:modified xsi:type="dcterms:W3CDTF">2018-02-12T13:41:09Z</dcterms:modified>
</cp:coreProperties>
</file>